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1" r:id="rId5"/>
    <p:sldId id="257" r:id="rId6"/>
    <p:sldId id="260" r:id="rId7"/>
    <p:sldId id="262" r:id="rId8"/>
    <p:sldId id="263" r:id="rId9"/>
    <p:sldId id="264" r:id="rId10"/>
    <p:sldId id="265" r:id="rId11"/>
    <p:sldId id="267" r:id="rId12"/>
    <p:sldId id="268" r:id="rId13"/>
    <p:sldId id="269" r:id="rId14"/>
    <p:sldId id="272" r:id="rId15"/>
    <p:sldId id="273" r:id="rId16"/>
    <p:sldId id="274" r:id="rId17"/>
    <p:sldId id="278" r:id="rId18"/>
    <p:sldId id="275" r:id="rId19"/>
    <p:sldId id="276" r:id="rId20"/>
    <p:sldId id="277" r:id="rId21"/>
    <p:sldId id="280" r:id="rId22"/>
    <p:sldId id="271" r:id="rId23"/>
    <p:sldId id="279" r:id="rId24"/>
    <p:sldId id="281" r:id="rId25"/>
    <p:sldId id="282" r:id="rId26"/>
    <p:sldId id="283" r:id="rId27"/>
    <p:sldId id="284" r:id="rId28"/>
    <p:sldId id="285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2FF"/>
    <a:srgbClr val="11FF00"/>
    <a:srgbClr val="FF2700"/>
    <a:srgbClr val="56F52B"/>
    <a:srgbClr val="F23E3E"/>
    <a:srgbClr val="FAFA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337" autoAdjust="0"/>
    <p:restoredTop sz="94660"/>
  </p:normalViewPr>
  <p:slideViewPr>
    <p:cSldViewPr snapToGrid="0">
      <p:cViewPr varScale="1">
        <p:scale>
          <a:sx n="64" d="100"/>
          <a:sy n="64" d="100"/>
        </p:scale>
        <p:origin x="72" y="9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rgbClr val="FF2700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A125-4F07-B5D9-29E460F2540D}"/>
              </c:ext>
            </c:extLst>
          </c:dPt>
          <c:dPt>
            <c:idx val="1"/>
            <c:bubble3D val="0"/>
            <c:spPr>
              <a:solidFill>
                <a:srgbClr val="11FF00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2-A125-4F07-B5D9-29E460F2540D}"/>
              </c:ext>
            </c:extLst>
          </c:dPt>
          <c:dPt>
            <c:idx val="2"/>
            <c:bubble3D val="0"/>
            <c:spPr>
              <a:solidFill>
                <a:srgbClr val="0072FF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A125-4F07-B5D9-29E460F2540D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4-A125-4F07-B5D9-29E460F2540D}"/>
              </c:ext>
            </c:extLst>
          </c:dPt>
          <c:dLbls>
            <c:dLbl>
              <c:idx val="0"/>
              <c:layout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33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211B79BA-01A1-4497-8D8A-B0315A3758E6}" type="CATEGORYNAME">
                      <a:rPr lang="en-US">
                        <a:solidFill>
                          <a:srgbClr val="FF2700"/>
                        </a:solidFill>
                      </a:rPr>
                      <a:pPr>
                        <a:defRPr b="1"/>
                      </a:pPr>
                      <a:t>[CATEGORY NAME]</a:t>
                    </a:fld>
                    <a:endParaRPr lang="en-US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A125-4F07-B5D9-29E460F2540D}"/>
                </c:ext>
              </c:extLst>
            </c:dLbl>
            <c:dLbl>
              <c:idx val="1"/>
              <c:layout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33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CD318205-F197-44F3-A447-8ACA442135EA}" type="CATEGORYNAME">
                      <a:rPr lang="en-US">
                        <a:solidFill>
                          <a:srgbClr val="11FF00"/>
                        </a:solidFill>
                      </a:rPr>
                      <a:pPr>
                        <a:defRPr b="1"/>
                      </a:pPr>
                      <a:t>[CATEGORY NAME]</a:t>
                    </a:fld>
                    <a:endParaRPr lang="en-US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A125-4F07-B5D9-29E460F2540D}"/>
                </c:ext>
              </c:extLst>
            </c:dLbl>
            <c:dLbl>
              <c:idx val="2"/>
              <c:layout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33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48D1FD98-D106-4287-B1AC-4AC30D668B1A}" type="CATEGORYNAME">
                      <a:rPr lang="en-US">
                        <a:solidFill>
                          <a:srgbClr val="0072FF"/>
                        </a:solidFill>
                      </a:rPr>
                      <a:pPr>
                        <a:defRPr b="1"/>
                      </a:pPr>
                      <a:t>[CATEGORY NAME]</a:t>
                    </a:fld>
                    <a:endParaRPr lang="en-US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3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A125-4F07-B5D9-29E460F2540D}"/>
                </c:ext>
              </c:extLst>
            </c:dLbl>
            <c:dLbl>
              <c:idx val="3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4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4-A125-4F07-B5D9-29E460F2540D}"/>
                </c:ext>
              </c:extLst>
            </c:dLbl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spc="0" baseline="0">
                    <a:solidFill>
                      <a:schemeClr val="accen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1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Sheet1!$A$2:$A$5</c:f>
              <c:strCache>
                <c:ptCount val="3"/>
                <c:pt idx="0">
                  <c:v>SOUL</c:v>
                </c:pt>
                <c:pt idx="1">
                  <c:v>BODY</c:v>
                </c:pt>
                <c:pt idx="2">
                  <c:v>MIND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6</c:v>
                </c:pt>
                <c:pt idx="2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125-4F07-B5D9-29E460F2540D}"/>
            </c:ext>
          </c:extLst>
        </c:ser>
        <c:dLbls>
          <c:dLblPos val="outEnd"/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cs:styleClr val="auto"/>
    </cs:fontRef>
    <cs:defRPr sz="133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29C86-9B38-4A4C-8DD6-807CDE6962E7}" type="datetimeFigureOut">
              <a:rPr lang="en-US" smtClean="0"/>
              <a:t>7/3/2018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54D014-E28A-40FD-8F41-F56DCAEB9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5109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29C86-9B38-4A4C-8DD6-807CDE6962E7}" type="datetimeFigureOut">
              <a:rPr lang="en-US" smtClean="0"/>
              <a:t>7/3/2018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54D014-E28A-40FD-8F41-F56DCAEB9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929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29C86-9B38-4A4C-8DD6-807CDE6962E7}" type="datetimeFigureOut">
              <a:rPr lang="en-US" smtClean="0"/>
              <a:t>7/3/2018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54D014-E28A-40FD-8F41-F56DCAEB9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8864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29C86-9B38-4A4C-8DD6-807CDE6962E7}" type="datetimeFigureOut">
              <a:rPr lang="en-US" smtClean="0"/>
              <a:t>7/3/2018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54D014-E28A-40FD-8F41-F56DCAEB9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984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29C86-9B38-4A4C-8DD6-807CDE6962E7}" type="datetimeFigureOut">
              <a:rPr lang="en-US" smtClean="0"/>
              <a:t>7/3/2018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54D014-E28A-40FD-8F41-F56DCAEB9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1783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29C86-9B38-4A4C-8DD6-807CDE6962E7}" type="datetimeFigureOut">
              <a:rPr lang="en-US" smtClean="0"/>
              <a:t>7/3/2018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54D014-E28A-40FD-8F41-F56DCAEB9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5092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29C86-9B38-4A4C-8DD6-807CDE6962E7}" type="datetimeFigureOut">
              <a:rPr lang="en-US" smtClean="0"/>
              <a:t>7/3/2018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54D014-E28A-40FD-8F41-F56DCAEB9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3359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29C86-9B38-4A4C-8DD6-807CDE6962E7}" type="datetimeFigureOut">
              <a:rPr lang="en-US" smtClean="0"/>
              <a:t>7/3/2018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54D014-E28A-40FD-8F41-F56DCAEB9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0862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29C86-9B38-4A4C-8DD6-807CDE6962E7}" type="datetimeFigureOut">
              <a:rPr lang="en-US" smtClean="0"/>
              <a:t>7/3/2018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54D014-E28A-40FD-8F41-F56DCAEB9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0849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29C86-9B38-4A4C-8DD6-807CDE6962E7}" type="datetimeFigureOut">
              <a:rPr lang="en-US" smtClean="0"/>
              <a:t>7/3/2018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54D014-E28A-40FD-8F41-F56DCAEB9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245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29C86-9B38-4A4C-8DD6-807CDE6962E7}" type="datetimeFigureOut">
              <a:rPr lang="en-US" smtClean="0"/>
              <a:t>7/3/2018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54D014-E28A-40FD-8F41-F56DCAEB9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6961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 userDrawn="1"/>
        </p:nvSpPr>
        <p:spPr>
          <a:xfrm>
            <a:off x="-1516282" y="3573612"/>
            <a:ext cx="15510076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4400" b="1" dirty="0" err="1" smtClean="0">
                <a:solidFill>
                  <a:srgbClr val="FAFAFA"/>
                </a:solidFill>
                <a:latin typeface="Century Gothic" panose="020B0502020202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adidas</a:t>
            </a:r>
            <a:endParaRPr lang="en-US" sz="34400" b="1" dirty="0">
              <a:solidFill>
                <a:srgbClr val="FAFAFA"/>
              </a:solidFill>
              <a:latin typeface="Century Gothic" panose="020B0502020202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329C86-9B38-4A4C-8DD6-807CDE6962E7}" type="datetimeFigureOut">
              <a:rPr lang="en-US" smtClean="0"/>
              <a:t>7/3/2018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54D014-E28A-40FD-8F41-F56DCAEB9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922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76657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r>
              <a:rPr lang="en-US" dirty="0" err="1" smtClean="0"/>
              <a:t>balance.why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Win the morning -&gt; win the day</a:t>
            </a:r>
          </a:p>
          <a:p>
            <a:endParaRPr lang="en-US" dirty="0"/>
          </a:p>
          <a:p>
            <a:r>
              <a:rPr lang="en-US" dirty="0" smtClean="0"/>
              <a:t>Baby steps -&gt; make it a habit, routine</a:t>
            </a:r>
          </a:p>
          <a:p>
            <a:endParaRPr lang="en-US" dirty="0" smtClean="0"/>
          </a:p>
          <a:p>
            <a:r>
              <a:rPr lang="en-US" dirty="0" smtClean="0"/>
              <a:t>Human = complex system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67754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.balance.why.3pillars</a:t>
            </a:r>
            <a:endParaRPr lang="en-US" dirty="0"/>
          </a:p>
        </p:txBody>
      </p:sp>
      <p:graphicFrame>
        <p:nvGraphicFramePr>
          <p:cNvPr id="13" name="Content Placeholder 1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69799303"/>
              </p:ext>
            </p:extLst>
          </p:nvPr>
        </p:nvGraphicFramePr>
        <p:xfrm>
          <a:off x="838200" y="1027906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Oval 4"/>
          <p:cNvSpPr/>
          <p:nvPr/>
        </p:nvSpPr>
        <p:spPr>
          <a:xfrm>
            <a:off x="3261690" y="1027906"/>
            <a:ext cx="3069550" cy="3069550"/>
          </a:xfrm>
          <a:prstGeom prst="ellipse">
            <a:avLst/>
          </a:prstGeom>
          <a:solidFill>
            <a:srgbClr val="0072FF">
              <a:alpha val="7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MIND</a:t>
            </a:r>
            <a:endParaRPr lang="en-US" b="1" dirty="0"/>
          </a:p>
        </p:txBody>
      </p:sp>
      <p:sp>
        <p:nvSpPr>
          <p:cNvPr id="6" name="Oval 5"/>
          <p:cNvSpPr/>
          <p:nvPr/>
        </p:nvSpPr>
        <p:spPr>
          <a:xfrm>
            <a:off x="4408826" y="3053011"/>
            <a:ext cx="3069550" cy="3069550"/>
          </a:xfrm>
          <a:prstGeom prst="ellipse">
            <a:avLst/>
          </a:prstGeom>
          <a:solidFill>
            <a:srgbClr val="11FF00">
              <a:alpha val="7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BODY</a:t>
            </a:r>
            <a:endParaRPr lang="en-US" b="1" dirty="0"/>
          </a:p>
        </p:txBody>
      </p:sp>
      <p:sp>
        <p:nvSpPr>
          <p:cNvPr id="7" name="Oval 6"/>
          <p:cNvSpPr/>
          <p:nvPr/>
        </p:nvSpPr>
        <p:spPr>
          <a:xfrm>
            <a:off x="5555960" y="1027906"/>
            <a:ext cx="3069550" cy="3069550"/>
          </a:xfrm>
          <a:prstGeom prst="ellipse">
            <a:avLst/>
          </a:prstGeom>
          <a:solidFill>
            <a:srgbClr val="FF2700">
              <a:alpha val="7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SOUL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1792727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xit" presetSubtype="3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5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0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5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5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1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3" grpId="0">
        <p:bldAsOne/>
      </p:bldGraphic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r>
              <a:rPr lang="en-US" dirty="0" err="1" smtClean="0"/>
              <a:t>balance.</a:t>
            </a:r>
            <a:r>
              <a:rPr lang="en-US" dirty="0" err="1" smtClean="0"/>
              <a:t>why.body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 smtClean="0"/>
              <a:t>External strength -&gt; internal strength</a:t>
            </a:r>
          </a:p>
          <a:p>
            <a:endParaRPr lang="en-US" dirty="0"/>
          </a:p>
          <a:p>
            <a:r>
              <a:rPr lang="en-US" dirty="0" smtClean="0"/>
              <a:t>Self confidence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-----------------------------------------------------------------------</a:t>
            </a:r>
          </a:p>
          <a:p>
            <a:r>
              <a:rPr lang="en-US" dirty="0" smtClean="0"/>
              <a:t>Squats, stretches, push ups, nutrition…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8397730" y="1216025"/>
            <a:ext cx="3069550" cy="3069550"/>
          </a:xfrm>
          <a:prstGeom prst="ellipse">
            <a:avLst/>
          </a:prstGeom>
          <a:solidFill>
            <a:srgbClr val="11FF00">
              <a:alpha val="7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BODY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9554230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r>
              <a:rPr lang="en-US" dirty="0" err="1" smtClean="0"/>
              <a:t>balance.why.</a:t>
            </a:r>
            <a:r>
              <a:rPr lang="en-US" dirty="0" err="1" smtClean="0"/>
              <a:t>mind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 smtClean="0"/>
              <a:t>Knowledge is power</a:t>
            </a:r>
          </a:p>
          <a:p>
            <a:endParaRPr lang="en-US" dirty="0"/>
          </a:p>
          <a:p>
            <a:r>
              <a:rPr lang="en-US" dirty="0" smtClean="0"/>
              <a:t>Free thinking individual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-----------------------------------------------------------------------</a:t>
            </a:r>
          </a:p>
          <a:p>
            <a:r>
              <a:rPr lang="en-US" dirty="0" smtClean="0"/>
              <a:t>Learn why, how, when, what…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8397730" y="1216025"/>
            <a:ext cx="3069550" cy="3069550"/>
          </a:xfrm>
          <a:prstGeom prst="ellipse">
            <a:avLst/>
          </a:prstGeom>
          <a:solidFill>
            <a:srgbClr val="0072FF">
              <a:alpha val="7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MIND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7590863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r>
              <a:rPr lang="en-US" dirty="0" err="1" smtClean="0"/>
              <a:t>balance.why.</a:t>
            </a:r>
            <a:r>
              <a:rPr lang="en-US" dirty="0" err="1" smtClean="0"/>
              <a:t>soul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 smtClean="0"/>
              <a:t>Authentic when in tune with inner self</a:t>
            </a:r>
          </a:p>
          <a:p>
            <a:endParaRPr lang="en-US" dirty="0"/>
          </a:p>
          <a:p>
            <a:r>
              <a:rPr lang="en-US" dirty="0" smtClean="0"/>
              <a:t>Who you are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-----------------------------------------------------------------------</a:t>
            </a:r>
          </a:p>
          <a:p>
            <a:r>
              <a:rPr lang="en-US" dirty="0" smtClean="0"/>
              <a:t>Yoga, meditation, self reflection, gratitude…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8397730" y="1216025"/>
            <a:ext cx="3069550" cy="3069550"/>
          </a:xfrm>
          <a:prstGeom prst="ellipse">
            <a:avLst/>
          </a:prstGeom>
          <a:solidFill>
            <a:srgbClr val="FF2700">
              <a:alpha val="7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SOUL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155538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r>
              <a:rPr lang="en-US" dirty="0" err="1" smtClean="0"/>
              <a:t>balance.how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88620" y="1644016"/>
            <a:ext cx="11414760" cy="307943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800" b="1" dirty="0" smtClean="0">
                <a:latin typeface="Century Gothic" panose="020B0502020202020204" pitchFamily="34" charset="0"/>
              </a:rPr>
              <a:t>AR.</a:t>
            </a:r>
          </a:p>
          <a:p>
            <a:r>
              <a:rPr lang="en-US" sz="8800" b="1" dirty="0" smtClean="0">
                <a:latin typeface="Century Gothic" panose="020B0502020202020204" pitchFamily="34" charset="0"/>
              </a:rPr>
              <a:t>SOCIAL INTERACTION</a:t>
            </a:r>
            <a:endParaRPr lang="en-US" sz="8800" b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64903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r>
              <a:rPr lang="en-US" dirty="0" err="1" smtClean="0"/>
              <a:t>balance.how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724400" cy="4351338"/>
          </a:xfrm>
        </p:spPr>
        <p:txBody>
          <a:bodyPr/>
          <a:lstStyle/>
          <a:p>
            <a:endParaRPr lang="en-US" dirty="0" smtClean="0"/>
          </a:p>
          <a:p>
            <a:r>
              <a:rPr lang="en-US" dirty="0" smtClean="0"/>
              <a:t>We care for others</a:t>
            </a:r>
          </a:p>
          <a:p>
            <a:endParaRPr lang="en-US" dirty="0" smtClean="0"/>
          </a:p>
          <a:p>
            <a:r>
              <a:rPr lang="en-US" dirty="0" smtClean="0"/>
              <a:t>Guiding spirit animal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Social networking</a:t>
            </a:r>
          </a:p>
          <a:p>
            <a:endParaRPr lang="en-US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4902147" y="2895600"/>
            <a:ext cx="2100960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Friend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Coach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Motivator</a:t>
            </a: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Incentive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9366" y="879157"/>
            <a:ext cx="2143125" cy="21431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753162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r>
              <a:rPr lang="en-US" dirty="0" err="1" smtClean="0"/>
              <a:t>balance.</a:t>
            </a:r>
            <a:r>
              <a:rPr lang="en-US" dirty="0" err="1" smtClean="0"/>
              <a:t>how.socialNetworking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724400" cy="4351338"/>
          </a:xfrm>
        </p:spPr>
        <p:txBody>
          <a:bodyPr/>
          <a:lstStyle/>
          <a:p>
            <a:endParaRPr lang="en-US" dirty="0" smtClean="0"/>
          </a:p>
          <a:p>
            <a:r>
              <a:rPr lang="en-US" dirty="0" smtClean="0"/>
              <a:t>High levels -&gt; mentoring</a:t>
            </a:r>
          </a:p>
          <a:p>
            <a:endParaRPr lang="en-US" dirty="0"/>
          </a:p>
          <a:p>
            <a:r>
              <a:rPr lang="en-US" dirty="0" smtClean="0"/>
              <a:t>Connection suggestions</a:t>
            </a:r>
          </a:p>
          <a:p>
            <a:endParaRPr lang="en-US" dirty="0"/>
          </a:p>
          <a:p>
            <a:r>
              <a:rPr lang="en-US" dirty="0" smtClean="0"/>
              <a:t>Organizing events 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94694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r>
              <a:rPr lang="en-US" dirty="0" err="1" smtClean="0"/>
              <a:t>balance.</a:t>
            </a:r>
            <a:r>
              <a:rPr lang="en-US" dirty="0" err="1" smtClean="0"/>
              <a:t>how.tech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IBM Watson (AI assistant, speech to text, text to speech)</a:t>
            </a:r>
          </a:p>
          <a:p>
            <a:endParaRPr lang="en-US" dirty="0" smtClean="0"/>
          </a:p>
          <a:p>
            <a:r>
              <a:rPr lang="en-US" dirty="0" smtClean="0"/>
              <a:t>Unity -&gt; </a:t>
            </a:r>
            <a:r>
              <a:rPr lang="en-US" dirty="0" err="1" smtClean="0"/>
              <a:t>Vuforia</a:t>
            </a:r>
            <a:r>
              <a:rPr lang="en-US" dirty="0" smtClean="0"/>
              <a:t> (GPS, </a:t>
            </a:r>
            <a:r>
              <a:rPr lang="en-US" dirty="0" err="1" smtClean="0"/>
              <a:t>groundplane</a:t>
            </a:r>
            <a:r>
              <a:rPr lang="en-US" dirty="0" smtClean="0"/>
              <a:t>(AR Core))</a:t>
            </a:r>
          </a:p>
          <a:p>
            <a:endParaRPr lang="en-US" dirty="0"/>
          </a:p>
          <a:p>
            <a:r>
              <a:rPr lang="en-US" dirty="0" smtClean="0"/>
              <a:t>C#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79280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r>
              <a:rPr lang="en-US" dirty="0" err="1" smtClean="0"/>
              <a:t>balance.</a:t>
            </a:r>
            <a:r>
              <a:rPr lang="en-US" dirty="0" err="1" smtClean="0"/>
              <a:t>revenue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88620" y="1644016"/>
            <a:ext cx="11414760" cy="307943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800" b="1" dirty="0" smtClean="0">
                <a:latin typeface="Century Gothic" panose="020B0502020202020204" pitchFamily="34" charset="0"/>
              </a:rPr>
              <a:t>SHARED</a:t>
            </a:r>
          </a:p>
          <a:p>
            <a:r>
              <a:rPr lang="en-US" sz="8800" b="1" dirty="0" smtClean="0">
                <a:latin typeface="Century Gothic" panose="020B0502020202020204" pitchFamily="34" charset="0"/>
              </a:rPr>
              <a:t>PHILOSOPHY</a:t>
            </a:r>
            <a:endParaRPr lang="en-US" sz="8800" b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84204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8800" b="1" dirty="0" smtClean="0">
                <a:latin typeface="Century Gothic" panose="020B0502020202020204" pitchFamily="34" charset="0"/>
              </a:rPr>
              <a:t>GO BIG</a:t>
            </a:r>
            <a:endParaRPr lang="en-US" sz="8800" b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97986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r>
              <a:rPr lang="en-US" dirty="0" err="1" smtClean="0"/>
              <a:t>balance.</a:t>
            </a:r>
            <a:r>
              <a:rPr lang="en-US" dirty="0" err="1" smtClean="0"/>
              <a:t>revenue.standard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Classic </a:t>
            </a:r>
          </a:p>
          <a:p>
            <a:pPr lvl="1"/>
            <a:r>
              <a:rPr lang="en-US" dirty="0" smtClean="0"/>
              <a:t>access to special offers or </a:t>
            </a:r>
            <a:r>
              <a:rPr lang="en-US" dirty="0" err="1" smtClean="0"/>
              <a:t>exclusuive</a:t>
            </a:r>
            <a:r>
              <a:rPr lang="en-US" dirty="0" smtClean="0"/>
              <a:t> events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Grow your own product (</a:t>
            </a:r>
            <a:r>
              <a:rPr lang="en-US" dirty="0" err="1" smtClean="0"/>
              <a:t>uniqueification</a:t>
            </a:r>
            <a:r>
              <a:rPr lang="en-US" dirty="0" smtClean="0"/>
              <a:t>)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87464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r>
              <a:rPr lang="en-US" dirty="0" err="1" smtClean="0"/>
              <a:t>balance.</a:t>
            </a:r>
            <a:r>
              <a:rPr lang="en-US" dirty="0" err="1" smtClean="0"/>
              <a:t>revenue.propper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 smtClean="0"/>
              <a:t>Non classic </a:t>
            </a:r>
            <a:r>
              <a:rPr lang="en-US" dirty="0" smtClean="0"/>
              <a:t>–</a:t>
            </a:r>
            <a:r>
              <a:rPr lang="en-US" dirty="0" smtClean="0"/>
              <a:t> </a:t>
            </a:r>
            <a:r>
              <a:rPr lang="en-US" b="1" dirty="0" smtClean="0"/>
              <a:t>shared philosophy</a:t>
            </a:r>
          </a:p>
          <a:p>
            <a:endParaRPr lang="en-US" dirty="0" smtClean="0"/>
          </a:p>
          <a:p>
            <a:pPr lvl="1"/>
            <a:r>
              <a:rPr lang="en-US" dirty="0" smtClean="0"/>
              <a:t>Engage with a new market (indirectly)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 Identify with the </a:t>
            </a:r>
            <a:r>
              <a:rPr lang="en-US" b="1" dirty="0" err="1" smtClean="0"/>
              <a:t>adidas</a:t>
            </a:r>
            <a:r>
              <a:rPr lang="en-US" dirty="0" smtClean="0"/>
              <a:t> philosophy (through sport -&gt; change lives)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Become part of the </a:t>
            </a:r>
            <a:r>
              <a:rPr lang="en-US" b="1" dirty="0" err="1" smtClean="0"/>
              <a:t>adidas</a:t>
            </a:r>
            <a:r>
              <a:rPr lang="en-US" b="1" dirty="0" smtClean="0"/>
              <a:t> </a:t>
            </a:r>
            <a:r>
              <a:rPr lang="en-US" dirty="0" smtClean="0"/>
              <a:t>experience </a:t>
            </a:r>
            <a:r>
              <a:rPr lang="en-US" b="1" dirty="0" smtClean="0"/>
              <a:t>long term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03645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-693420" y="1690688"/>
            <a:ext cx="13578840" cy="307943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200" b="1" dirty="0" smtClean="0">
                <a:latin typeface="Century Gothic" panose="020B0502020202020204" pitchFamily="34" charset="0"/>
              </a:rPr>
              <a:t>BECOME THE BEST VERSION</a:t>
            </a:r>
          </a:p>
          <a:p>
            <a:r>
              <a:rPr lang="en-US" sz="7200" b="1" dirty="0" smtClean="0">
                <a:latin typeface="Century Gothic" panose="020B0502020202020204" pitchFamily="34" charset="0"/>
              </a:rPr>
              <a:t>OF YOURSELF</a:t>
            </a:r>
            <a:endParaRPr lang="en-US" sz="7200" b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38207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//TODO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 lnSpcReduction="10000"/>
          </a:bodyPr>
          <a:lstStyle/>
          <a:p>
            <a:endParaRPr lang="en-US" dirty="0"/>
          </a:p>
          <a:p>
            <a:r>
              <a:rPr lang="en-US" dirty="0" smtClean="0"/>
              <a:t>Networking</a:t>
            </a:r>
          </a:p>
          <a:p>
            <a:endParaRPr lang="en-US" dirty="0" smtClean="0"/>
          </a:p>
          <a:p>
            <a:r>
              <a:rPr lang="en-US" dirty="0" smtClean="0"/>
              <a:t>Improved AI</a:t>
            </a:r>
          </a:p>
          <a:p>
            <a:endParaRPr lang="en-US" dirty="0" smtClean="0"/>
          </a:p>
          <a:p>
            <a:r>
              <a:rPr lang="en-US" dirty="0" smtClean="0"/>
              <a:t>Mixed tracking (GPS + Ground + Human recognition)</a:t>
            </a:r>
          </a:p>
          <a:p>
            <a:endParaRPr lang="en-US" dirty="0" smtClean="0"/>
          </a:p>
          <a:p>
            <a:r>
              <a:rPr lang="en-US" dirty="0" smtClean="0"/>
              <a:t>Advanced customization</a:t>
            </a:r>
          </a:p>
          <a:p>
            <a:endParaRPr lang="en-US" dirty="0" smtClean="0"/>
          </a:p>
          <a:p>
            <a:r>
              <a:rPr lang="en-US" dirty="0" smtClean="0"/>
              <a:t>Collaboration with existing platforms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50789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r>
              <a:rPr lang="en-US" dirty="0" smtClean="0"/>
              <a:t>balance.</a:t>
            </a:r>
            <a:r>
              <a:rPr lang="en-US" dirty="0" smtClean="0"/>
              <a:t>in2words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0" y="1690688"/>
            <a:ext cx="6616173" cy="496213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838200" y="1825624"/>
            <a:ext cx="10515600" cy="5032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 smtClean="0"/>
          </a:p>
          <a:p>
            <a:r>
              <a:rPr lang="en-US" dirty="0" err="1" smtClean="0"/>
              <a:t>Whollistic</a:t>
            </a:r>
            <a:r>
              <a:rPr lang="en-US" dirty="0" smtClean="0"/>
              <a:t> approach</a:t>
            </a:r>
          </a:p>
          <a:p>
            <a:endParaRPr lang="en-US" dirty="0" smtClean="0"/>
          </a:p>
          <a:p>
            <a:r>
              <a:rPr lang="en-US" dirty="0" smtClean="0"/>
              <a:t>Long term engagement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New market</a:t>
            </a:r>
          </a:p>
          <a:p>
            <a:endParaRPr lang="en-US" dirty="0"/>
          </a:p>
          <a:p>
            <a:r>
              <a:rPr lang="en-US" dirty="0" err="1" smtClean="0"/>
              <a:t>Uptrending</a:t>
            </a:r>
            <a:r>
              <a:rPr lang="en-US" dirty="0" smtClean="0"/>
              <a:t> tech</a:t>
            </a:r>
          </a:p>
        </p:txBody>
      </p:sp>
    </p:spTree>
    <p:extLst>
      <p:ext uri="{BB962C8B-B14F-4D97-AF65-F5344CB8AC3E}">
        <p14:creationId xmlns:p14="http://schemas.microsoft.com/office/powerpoint/2010/main" val="12023008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-693420" y="1690688"/>
            <a:ext cx="13578840" cy="307943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200" b="1" dirty="0" smtClean="0">
                <a:latin typeface="Century Gothic" panose="020B0502020202020204" pitchFamily="34" charset="0"/>
              </a:rPr>
              <a:t>BECOME THE BEST VERSION</a:t>
            </a:r>
          </a:p>
          <a:p>
            <a:r>
              <a:rPr lang="en-US" sz="7200" b="1" dirty="0" smtClean="0">
                <a:latin typeface="Century Gothic" panose="020B0502020202020204" pitchFamily="34" charset="0"/>
              </a:rPr>
              <a:t>OF YOURSELF</a:t>
            </a:r>
            <a:endParaRPr lang="en-US" sz="7200" b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73462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689438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-693420" y="1690688"/>
            <a:ext cx="13578840" cy="307943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200" b="1" dirty="0" smtClean="0">
                <a:latin typeface="Century Gothic" panose="020B0502020202020204" pitchFamily="34" charset="0"/>
              </a:rPr>
              <a:t>Thank you </a:t>
            </a:r>
          </a:p>
          <a:p>
            <a:r>
              <a:rPr lang="en-US" sz="7200" b="1" dirty="0" smtClean="0">
                <a:latin typeface="Century Gothic" panose="020B0502020202020204" pitchFamily="34" charset="0"/>
              </a:rPr>
              <a:t>for your attention!</a:t>
            </a:r>
            <a:endParaRPr lang="en-US" sz="7200" b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86488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-693420" y="1690688"/>
            <a:ext cx="13578840" cy="307943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200" b="1" dirty="0" smtClean="0">
                <a:latin typeface="Century Gothic" panose="020B0502020202020204" pitchFamily="34" charset="0"/>
              </a:rPr>
              <a:t>Q&amp;A</a:t>
            </a:r>
            <a:endParaRPr lang="en-US" sz="7200" b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66319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1524000" y="2316163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800" b="1" dirty="0" smtClean="0">
                <a:latin typeface="Century Gothic" panose="020B0502020202020204" pitchFamily="34" charset="0"/>
              </a:rPr>
              <a:t>OR GO HOME</a:t>
            </a:r>
            <a:endParaRPr lang="en-US" sz="8800" b="1" dirty="0">
              <a:latin typeface="Century Gothic" panose="020B0502020202020204" pitchFamily="34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82612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1524000" y="2316163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800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OR CHANGE </a:t>
            </a:r>
          </a:p>
          <a:p>
            <a:r>
              <a:rPr lang="en-US" sz="8800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PEOPLE'S LIVES</a:t>
            </a:r>
            <a:endParaRPr lang="en-US" sz="88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9117692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5C012-467A-4FD4-B0CA-304014255C8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>
                <a:latin typeface="Century Gothic" panose="020B0502020202020204" pitchFamily="34" charset="0"/>
              </a:rPr>
              <a:t>adiBalance</a:t>
            </a:r>
            <a:endParaRPr lang="bg-BG" dirty="0">
              <a:latin typeface="Century Gothic" panose="020B0502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D86116-71A1-4C88-9C0B-CFDB11702D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2358924"/>
          </a:xfrm>
        </p:spPr>
        <p:txBody>
          <a:bodyPr>
            <a:normAutofit/>
          </a:bodyPr>
          <a:lstStyle/>
          <a:p>
            <a:r>
              <a:rPr lang="en-US" dirty="0" err="1">
                <a:latin typeface="Century Gothic" panose="020B0502020202020204" pitchFamily="34" charset="0"/>
              </a:rPr>
              <a:t>adidas</a:t>
            </a:r>
            <a:r>
              <a:rPr lang="en-US" dirty="0">
                <a:latin typeface="Century Gothic" panose="020B0502020202020204" pitchFamily="34" charset="0"/>
              </a:rPr>
              <a:t> </a:t>
            </a:r>
            <a:r>
              <a:rPr lang="en-US" dirty="0" smtClean="0">
                <a:latin typeface="Century Gothic" panose="020B0502020202020204" pitchFamily="34" charset="0"/>
              </a:rPr>
              <a:t>hackathons </a:t>
            </a:r>
          </a:p>
          <a:p>
            <a:r>
              <a:rPr lang="en-US" dirty="0">
                <a:latin typeface="Century Gothic" panose="020B0502020202020204" pitchFamily="34" charset="0"/>
              </a:rPr>
              <a:t>g</a:t>
            </a:r>
            <a:r>
              <a:rPr lang="en-US" dirty="0" smtClean="0">
                <a:latin typeface="Century Gothic" panose="020B0502020202020204" pitchFamily="34" charset="0"/>
              </a:rPr>
              <a:t>rand final </a:t>
            </a:r>
            <a:r>
              <a:rPr lang="en-US" dirty="0" smtClean="0">
                <a:latin typeface="Century Gothic" panose="020B0502020202020204" pitchFamily="34" charset="0"/>
              </a:rPr>
              <a:t>2018</a:t>
            </a:r>
            <a:endParaRPr lang="en-US" dirty="0">
              <a:latin typeface="Century Gothic" panose="020B0502020202020204" pitchFamily="34" charset="0"/>
            </a:endParaRPr>
          </a:p>
          <a:p>
            <a:r>
              <a:rPr lang="en-US" dirty="0" err="1">
                <a:latin typeface="Century Gothic" panose="020B0502020202020204" pitchFamily="34" charset="0"/>
              </a:rPr>
              <a:t>iLike</a:t>
            </a:r>
            <a:r>
              <a:rPr lang="en-US" dirty="0">
                <a:latin typeface="Century Gothic" panose="020B0502020202020204" pitchFamily="34" charset="0"/>
              </a:rPr>
              <a:t> Classic®</a:t>
            </a:r>
            <a:endParaRPr lang="bg-BG" dirty="0">
              <a:latin typeface="Century Gothic" panose="020B0502020202020204" pitchFamily="34" charset="0"/>
            </a:endParaRP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A3D86116-71A1-4C88-9C0B-CFDB11702DF1}"/>
              </a:ext>
            </a:extLst>
          </p:cNvPr>
          <p:cNvSpPr txBox="1">
            <a:spLocks/>
          </p:cNvSpPr>
          <p:nvPr/>
        </p:nvSpPr>
        <p:spPr>
          <a:xfrm>
            <a:off x="1524000" y="4784586"/>
            <a:ext cx="9144000" cy="23569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 err="1" smtClean="0">
                <a:latin typeface="Century Gothic" panose="020B0502020202020204" pitchFamily="34" charset="0"/>
              </a:rPr>
              <a:t>Anastas</a:t>
            </a:r>
            <a:r>
              <a:rPr lang="en-US" dirty="0" smtClean="0">
                <a:latin typeface="Century Gothic" panose="020B0502020202020204" pitchFamily="34" charset="0"/>
              </a:rPr>
              <a:t> </a:t>
            </a:r>
            <a:r>
              <a:rPr lang="en-US" dirty="0" err="1" smtClean="0">
                <a:latin typeface="Century Gothic" panose="020B0502020202020204" pitchFamily="34" charset="0"/>
              </a:rPr>
              <a:t>Ruskov</a:t>
            </a:r>
            <a:endParaRPr lang="en-US" dirty="0" smtClean="0">
              <a:latin typeface="Century Gothic" panose="020B0502020202020204" pitchFamily="34" charset="0"/>
            </a:endParaRPr>
          </a:p>
          <a:p>
            <a:pPr algn="r"/>
            <a:r>
              <a:rPr lang="en-US" dirty="0" err="1" smtClean="0">
                <a:latin typeface="Century Gothic" panose="020B0502020202020204" pitchFamily="34" charset="0"/>
              </a:rPr>
              <a:t>Kalin</a:t>
            </a:r>
            <a:r>
              <a:rPr lang="en-US" dirty="0" smtClean="0">
                <a:latin typeface="Century Gothic" panose="020B0502020202020204" pitchFamily="34" charset="0"/>
              </a:rPr>
              <a:t> Pezhgorski</a:t>
            </a:r>
          </a:p>
          <a:p>
            <a:pPr algn="r"/>
            <a:r>
              <a:rPr lang="en-US" dirty="0" err="1" smtClean="0">
                <a:latin typeface="Century Gothic" panose="020B0502020202020204" pitchFamily="34" charset="0"/>
              </a:rPr>
              <a:t>Lyubomir</a:t>
            </a:r>
            <a:r>
              <a:rPr lang="en-US" dirty="0" smtClean="0">
                <a:latin typeface="Century Gothic" panose="020B0502020202020204" pitchFamily="34" charset="0"/>
              </a:rPr>
              <a:t> </a:t>
            </a:r>
            <a:r>
              <a:rPr lang="en-US" dirty="0" err="1" smtClean="0">
                <a:latin typeface="Century Gothic" panose="020B0502020202020204" pitchFamily="34" charset="0"/>
              </a:rPr>
              <a:t>Cholakov</a:t>
            </a:r>
            <a:endParaRPr lang="en-US" dirty="0" smtClean="0">
              <a:latin typeface="Century Gothic" panose="020B0502020202020204" pitchFamily="34" charset="0"/>
            </a:endParaRPr>
          </a:p>
          <a:p>
            <a:pPr algn="r"/>
            <a:r>
              <a:rPr lang="en-US" dirty="0" err="1" smtClean="0">
                <a:latin typeface="Century Gothic" panose="020B0502020202020204" pitchFamily="34" charset="0"/>
              </a:rPr>
              <a:t>Vesselin</a:t>
            </a:r>
            <a:r>
              <a:rPr lang="en-US" dirty="0" smtClean="0">
                <a:latin typeface="Century Gothic" panose="020B0502020202020204" pitchFamily="34" charset="0"/>
              </a:rPr>
              <a:t> Pezhgorski</a:t>
            </a:r>
            <a:endParaRPr lang="bg-BG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8220324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.balance.(early)Morning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err="1" smtClean="0"/>
              <a:t>Uuurgh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Back to the real world</a:t>
            </a:r>
          </a:p>
          <a:p>
            <a:endParaRPr lang="en-US" dirty="0"/>
          </a:p>
          <a:p>
            <a:r>
              <a:rPr lang="en-US" dirty="0" smtClean="0"/>
              <a:t>It’s not so bad….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36203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r>
              <a:rPr lang="en-US" dirty="0" err="1" smtClean="0"/>
              <a:t>balance.demo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2901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r>
              <a:rPr lang="en-US" dirty="0" err="1" smtClean="0"/>
              <a:t>balance.who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Not yet into sport</a:t>
            </a:r>
          </a:p>
          <a:p>
            <a:endParaRPr lang="en-US" dirty="0"/>
          </a:p>
          <a:p>
            <a:r>
              <a:rPr lang="en-US" dirty="0" smtClean="0"/>
              <a:t>Want to change something</a:t>
            </a:r>
          </a:p>
          <a:p>
            <a:endParaRPr lang="en-US" dirty="0"/>
          </a:p>
          <a:p>
            <a:r>
              <a:rPr lang="en-US" dirty="0" smtClean="0"/>
              <a:t>Want to improve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3717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r>
              <a:rPr lang="en-US" dirty="0" err="1" smtClean="0"/>
              <a:t>balance.why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524000" y="1690689"/>
            <a:ext cx="9464040" cy="307943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800" b="1" dirty="0" smtClean="0">
                <a:latin typeface="Century Gothic" panose="020B0502020202020204" pitchFamily="34" charset="0"/>
              </a:rPr>
              <a:t>Win the morning,</a:t>
            </a:r>
          </a:p>
          <a:p>
            <a:r>
              <a:rPr lang="en-US" sz="8800" b="1" dirty="0" smtClean="0">
                <a:latin typeface="Century Gothic" panose="020B0502020202020204" pitchFamily="34" charset="0"/>
              </a:rPr>
              <a:t>Win the day!</a:t>
            </a:r>
            <a:endParaRPr lang="en-US" sz="8800" b="1" dirty="0">
              <a:latin typeface="Century Gothic" panose="020B0502020202020204" pitchFamily="34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62589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603</TotalTime>
  <Words>324</Words>
  <Application>Microsoft Office PowerPoint</Application>
  <PresentationFormat>Widescreen</PresentationFormat>
  <Paragraphs>148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Arial</vt:lpstr>
      <vt:lpstr>Calibri</vt:lpstr>
      <vt:lpstr>Calibri Light</vt:lpstr>
      <vt:lpstr>Century Gothic</vt:lpstr>
      <vt:lpstr>Open Sans Light</vt:lpstr>
      <vt:lpstr>Office Theme</vt:lpstr>
      <vt:lpstr>PowerPoint Presentation</vt:lpstr>
      <vt:lpstr>GO BIG</vt:lpstr>
      <vt:lpstr>PowerPoint Presentation</vt:lpstr>
      <vt:lpstr>PowerPoint Presentation</vt:lpstr>
      <vt:lpstr>adiBalance</vt:lpstr>
      <vt:lpstr>.balance.(early)Morning</vt:lpstr>
      <vt:lpstr>.balance.demo</vt:lpstr>
      <vt:lpstr>.balance.who</vt:lpstr>
      <vt:lpstr>.balance.why</vt:lpstr>
      <vt:lpstr>.balance.why</vt:lpstr>
      <vt:lpstr>.balance.why.3pillars</vt:lpstr>
      <vt:lpstr>.balance.why.body</vt:lpstr>
      <vt:lpstr>.balance.why.mind</vt:lpstr>
      <vt:lpstr>.balance.why.soul</vt:lpstr>
      <vt:lpstr>.balance.how</vt:lpstr>
      <vt:lpstr>.balance.how</vt:lpstr>
      <vt:lpstr>.balance.how.socialNetworking</vt:lpstr>
      <vt:lpstr>.balance.how.tech</vt:lpstr>
      <vt:lpstr>.balance.revenue</vt:lpstr>
      <vt:lpstr>.balance.revenue.standard</vt:lpstr>
      <vt:lpstr>.balance.revenue.propper</vt:lpstr>
      <vt:lpstr>PowerPoint Presentation</vt:lpstr>
      <vt:lpstr>//TODO</vt:lpstr>
      <vt:lpstr>.balance.in2words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Veselin Pezhgorski</dc:creator>
  <cp:lastModifiedBy>Veselin Pezhgorski</cp:lastModifiedBy>
  <cp:revision>27</cp:revision>
  <dcterms:created xsi:type="dcterms:W3CDTF">2018-07-02T23:56:58Z</dcterms:created>
  <dcterms:modified xsi:type="dcterms:W3CDTF">2018-07-03T10:00:15Z</dcterms:modified>
</cp:coreProperties>
</file>

<file path=docProps/thumbnail.jpeg>
</file>